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5500" autoAdjust="0"/>
  </p:normalViewPr>
  <p:slideViewPr>
    <p:cSldViewPr>
      <p:cViewPr varScale="1">
        <p:scale>
          <a:sx n="75" d="100"/>
          <a:sy n="75" d="100"/>
        </p:scale>
        <p:origin x="-10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2C9CC-479C-45BF-AB4F-2F54F05279B9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49F42-2EF4-4537-82B9-6C584B1D7FD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296A6-D0B3-4EB1-B48C-3B754D30523F}" type="datetimeFigureOut">
              <a:rPr lang="ru-RU" smtClean="0"/>
              <a:pPr/>
              <a:t>18.11.2010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6EA1D-CEE2-40B0-96B8-B442998CC3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10" name="Солнце 9"/>
          <p:cNvSpPr/>
          <p:nvPr/>
        </p:nvSpPr>
        <p:spPr>
          <a:xfrm>
            <a:off x="7858148" y="0"/>
            <a:ext cx="1143008" cy="1214446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5934670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glow rad="228600">
                    <a:srgbClr val="FFFF00">
                      <a:alpha val="4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городе наступило</a:t>
            </a:r>
          </a:p>
          <a:p>
            <a:pPr algn="ctr"/>
            <a:r>
              <a:rPr lang="ru-RU" sz="5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glow rad="228600">
                    <a:srgbClr val="FFFF00">
                      <a:alpha val="4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утро!</a:t>
            </a:r>
          </a:p>
          <a:p>
            <a:pPr algn="ctr"/>
            <a:endParaRPr lang="ru-RU" sz="5400" b="1" cap="none" spc="0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glow rad="228600">
                  <a:srgbClr val="FFFF00">
                    <a:alpha val="40000"/>
                  </a:srgb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7679521" y="4714884"/>
            <a:ext cx="2928958" cy="31432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9144000" y="457200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6000760" y="3071810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2714612" y="114298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3000364" y="5357826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-428660" y="328612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блако 11"/>
          <p:cNvSpPr/>
          <p:nvPr/>
        </p:nvSpPr>
        <p:spPr>
          <a:xfrm>
            <a:off x="7215206" y="-57152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лако 7"/>
          <p:cNvSpPr/>
          <p:nvPr/>
        </p:nvSpPr>
        <p:spPr>
          <a:xfrm>
            <a:off x="7679521" y="264318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5072066" y="85723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4929190" y="492917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428596" y="85723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Месяц 12"/>
          <p:cNvSpPr/>
          <p:nvPr/>
        </p:nvSpPr>
        <p:spPr>
          <a:xfrm>
            <a:off x="-571536" y="5357826"/>
            <a:ext cx="1571636" cy="2428892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лако 7"/>
          <p:cNvSpPr/>
          <p:nvPr/>
        </p:nvSpPr>
        <p:spPr>
          <a:xfrm>
            <a:off x="8215338" y="264318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6072198" y="85723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5715008" y="492917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1357290" y="100010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Месяц 12"/>
          <p:cNvSpPr/>
          <p:nvPr/>
        </p:nvSpPr>
        <p:spPr>
          <a:xfrm>
            <a:off x="1500166" y="4143380"/>
            <a:ext cx="1571636" cy="2428892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лако 7"/>
          <p:cNvSpPr/>
          <p:nvPr/>
        </p:nvSpPr>
        <p:spPr>
          <a:xfrm>
            <a:off x="8858280" y="2857496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6929454" y="714356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6215042" y="492917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2357422" y="1071546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Месяц 12"/>
          <p:cNvSpPr/>
          <p:nvPr/>
        </p:nvSpPr>
        <p:spPr>
          <a:xfrm>
            <a:off x="3000364" y="3500438"/>
            <a:ext cx="1571636" cy="2428892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есяц 12"/>
          <p:cNvSpPr/>
          <p:nvPr/>
        </p:nvSpPr>
        <p:spPr>
          <a:xfrm>
            <a:off x="4214810" y="2285992"/>
            <a:ext cx="1571636" cy="2428892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000628" y="121442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5-конечная звезда 13"/>
          <p:cNvSpPr/>
          <p:nvPr/>
        </p:nvSpPr>
        <p:spPr>
          <a:xfrm>
            <a:off x="1714480" y="307181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5-конечная звезда 14"/>
          <p:cNvSpPr/>
          <p:nvPr/>
        </p:nvSpPr>
        <p:spPr>
          <a:xfrm>
            <a:off x="2857488" y="4214818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5-конечная звезда 15"/>
          <p:cNvSpPr/>
          <p:nvPr/>
        </p:nvSpPr>
        <p:spPr>
          <a:xfrm>
            <a:off x="1071538" y="1500174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5-конечная звезда 16"/>
          <p:cNvSpPr/>
          <p:nvPr/>
        </p:nvSpPr>
        <p:spPr>
          <a:xfrm>
            <a:off x="714348" y="300037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5-конечная звезда 17"/>
          <p:cNvSpPr/>
          <p:nvPr/>
        </p:nvSpPr>
        <p:spPr>
          <a:xfrm>
            <a:off x="2928926" y="2571744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5-конечная звезда 18"/>
          <p:cNvSpPr/>
          <p:nvPr/>
        </p:nvSpPr>
        <p:spPr>
          <a:xfrm>
            <a:off x="1000100" y="478632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5-конечная звезда 19"/>
          <p:cNvSpPr/>
          <p:nvPr/>
        </p:nvSpPr>
        <p:spPr>
          <a:xfrm>
            <a:off x="4143372" y="592933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5-конечная звезда 21"/>
          <p:cNvSpPr/>
          <p:nvPr/>
        </p:nvSpPr>
        <p:spPr>
          <a:xfrm>
            <a:off x="1785918" y="642937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5-конечная звезда 22"/>
          <p:cNvSpPr/>
          <p:nvPr/>
        </p:nvSpPr>
        <p:spPr>
          <a:xfrm>
            <a:off x="7858148" y="714356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5-конечная звезда 23"/>
          <p:cNvSpPr/>
          <p:nvPr/>
        </p:nvSpPr>
        <p:spPr>
          <a:xfrm>
            <a:off x="6929454" y="3643314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5-конечная звезда 24"/>
          <p:cNvSpPr/>
          <p:nvPr/>
        </p:nvSpPr>
        <p:spPr>
          <a:xfrm>
            <a:off x="6215074" y="285728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5-конечная звезда 25"/>
          <p:cNvSpPr/>
          <p:nvPr/>
        </p:nvSpPr>
        <p:spPr>
          <a:xfrm>
            <a:off x="8072462" y="521495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5-конечная звезда 26"/>
          <p:cNvSpPr/>
          <p:nvPr/>
        </p:nvSpPr>
        <p:spPr>
          <a:xfrm>
            <a:off x="7429520" y="2071678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5-конечная звезда 27"/>
          <p:cNvSpPr/>
          <p:nvPr/>
        </p:nvSpPr>
        <p:spPr>
          <a:xfrm>
            <a:off x="6286512" y="5715016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 descr="ыв"/>
          <p:cNvSpPr/>
          <p:nvPr/>
        </p:nvSpPr>
        <p:spPr>
          <a:xfrm>
            <a:off x="0" y="0"/>
            <a:ext cx="4385881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3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Саша так заработался</a:t>
            </a:r>
          </a:p>
          <a:p>
            <a:pPr algn="ctr"/>
            <a:r>
              <a:rPr lang="ru-RU" sz="30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ч</a:t>
            </a:r>
            <a:r>
              <a:rPr lang="ru-RU" sz="3000" b="1" cap="none" spc="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то даже не заметил как</a:t>
            </a:r>
          </a:p>
          <a:p>
            <a:pPr algn="ctr"/>
            <a:r>
              <a:rPr lang="ru-RU" sz="30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н</a:t>
            </a:r>
            <a:r>
              <a:rPr lang="ru-RU" sz="3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аступил поздний в</a:t>
            </a:r>
            <a:r>
              <a:rPr lang="ru-RU" sz="3000" b="1" cap="none" spc="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ечер.</a:t>
            </a:r>
            <a:endParaRPr lang="ru-RU" sz="3000" b="1" cap="none" spc="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4" name="5-конечная звезда 33"/>
          <p:cNvSpPr/>
          <p:nvPr/>
        </p:nvSpPr>
        <p:spPr>
          <a:xfrm>
            <a:off x="3571868" y="164305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есяц 12"/>
          <p:cNvSpPr/>
          <p:nvPr/>
        </p:nvSpPr>
        <p:spPr>
          <a:xfrm>
            <a:off x="4214810" y="2285992"/>
            <a:ext cx="1571636" cy="2428892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000628" y="121442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5-конечная звезда 13"/>
          <p:cNvSpPr/>
          <p:nvPr/>
        </p:nvSpPr>
        <p:spPr>
          <a:xfrm>
            <a:off x="1714480" y="307181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5-конечная звезда 14"/>
          <p:cNvSpPr/>
          <p:nvPr/>
        </p:nvSpPr>
        <p:spPr>
          <a:xfrm>
            <a:off x="2857488" y="4214818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5-конечная звезда 15"/>
          <p:cNvSpPr/>
          <p:nvPr/>
        </p:nvSpPr>
        <p:spPr>
          <a:xfrm>
            <a:off x="1071538" y="1500174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5-конечная звезда 16"/>
          <p:cNvSpPr/>
          <p:nvPr/>
        </p:nvSpPr>
        <p:spPr>
          <a:xfrm>
            <a:off x="714348" y="300037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5-конечная звезда 17"/>
          <p:cNvSpPr/>
          <p:nvPr/>
        </p:nvSpPr>
        <p:spPr>
          <a:xfrm>
            <a:off x="2928926" y="2571744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5-конечная звезда 18"/>
          <p:cNvSpPr/>
          <p:nvPr/>
        </p:nvSpPr>
        <p:spPr>
          <a:xfrm>
            <a:off x="1000100" y="478632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5-конечная звезда 19"/>
          <p:cNvSpPr/>
          <p:nvPr/>
        </p:nvSpPr>
        <p:spPr>
          <a:xfrm>
            <a:off x="4143372" y="592933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5-конечная звезда 21"/>
          <p:cNvSpPr/>
          <p:nvPr/>
        </p:nvSpPr>
        <p:spPr>
          <a:xfrm>
            <a:off x="1785918" y="6429372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5-конечная звезда 22"/>
          <p:cNvSpPr/>
          <p:nvPr/>
        </p:nvSpPr>
        <p:spPr>
          <a:xfrm>
            <a:off x="7858148" y="714356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5-конечная звезда 23"/>
          <p:cNvSpPr/>
          <p:nvPr/>
        </p:nvSpPr>
        <p:spPr>
          <a:xfrm>
            <a:off x="6929454" y="3643314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5-конечная звезда 24"/>
          <p:cNvSpPr/>
          <p:nvPr/>
        </p:nvSpPr>
        <p:spPr>
          <a:xfrm>
            <a:off x="6215074" y="285728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5-конечная звезда 25"/>
          <p:cNvSpPr/>
          <p:nvPr/>
        </p:nvSpPr>
        <p:spPr>
          <a:xfrm>
            <a:off x="8072462" y="521495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5-конечная звезда 26"/>
          <p:cNvSpPr/>
          <p:nvPr/>
        </p:nvSpPr>
        <p:spPr>
          <a:xfrm>
            <a:off x="7429520" y="2071678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5-конечная звезда 27"/>
          <p:cNvSpPr/>
          <p:nvPr/>
        </p:nvSpPr>
        <p:spPr>
          <a:xfrm>
            <a:off x="6286512" y="5715016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 descr="ыв"/>
          <p:cNvSpPr/>
          <p:nvPr/>
        </p:nvSpPr>
        <p:spPr>
          <a:xfrm>
            <a:off x="0" y="0"/>
            <a:ext cx="450892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3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Саша поторопился домой</a:t>
            </a:r>
          </a:p>
          <a:p>
            <a:pPr algn="ctr"/>
            <a:r>
              <a:rPr lang="ru-RU" sz="3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и</a:t>
            </a:r>
            <a:r>
              <a:rPr lang="ru-RU" sz="3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 лёг спать.</a:t>
            </a:r>
            <a:endParaRPr lang="ru-RU" sz="30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4" name="5-конечная звезда 33"/>
          <p:cNvSpPr/>
          <p:nvPr/>
        </p:nvSpPr>
        <p:spPr>
          <a:xfrm>
            <a:off x="3571868" y="1643050"/>
            <a:ext cx="428628" cy="4286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Program Files\Microsoft Office\MEDIA\CAGCAT10\j02122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Солнце 9"/>
          <p:cNvSpPr/>
          <p:nvPr/>
        </p:nvSpPr>
        <p:spPr>
          <a:xfrm>
            <a:off x="7429520" y="0"/>
            <a:ext cx="1500198" cy="1428736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3546164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3000" b="1" i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Наступило утро</a:t>
            </a:r>
          </a:p>
          <a:p>
            <a:pPr algn="ctr"/>
            <a:r>
              <a:rPr lang="ru-RU" sz="3000" b="1" i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3000" b="1" i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Саша отправился</a:t>
            </a:r>
          </a:p>
          <a:p>
            <a:pPr algn="ctr"/>
            <a:r>
              <a:rPr lang="ru-RU" sz="3000" b="1" i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3000" b="1" i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работу.</a:t>
            </a:r>
          </a:p>
        </p:txBody>
      </p:sp>
      <p:pic>
        <p:nvPicPr>
          <p:cNvPr id="3" name="Picture 3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5786454"/>
            <a:ext cx="785818" cy="6708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285992"/>
            <a:ext cx="1780337" cy="1786738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0" y="0"/>
            <a:ext cx="4490332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Сегодня Саше выдали</a:t>
            </a:r>
          </a:p>
          <a:p>
            <a:pPr algn="ctr"/>
            <a:r>
              <a:rPr lang="ru-RU" sz="3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30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арплату и он купил</a:t>
            </a:r>
          </a:p>
          <a:p>
            <a:pPr algn="ctr"/>
            <a:r>
              <a:rPr lang="ru-RU" sz="3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3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ебе новый автомобиль!</a:t>
            </a:r>
            <a:endParaRPr lang="ru-RU" sz="30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1555" y="2967335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End</a:t>
            </a:r>
            <a:r>
              <a:rPr lang="ru-RU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b="1" i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5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00438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1555" y="2967335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End</a:t>
            </a:r>
            <a:r>
              <a:rPr lang="ru-RU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b="1" i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5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714728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rogram Files\Microsoft Office\MEDIA\CAGCAT10\j02122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5929330"/>
            <a:ext cx="642942" cy="670825"/>
          </a:xfrm>
          <a:prstGeom prst="rect">
            <a:avLst/>
          </a:prstGeom>
          <a:noFill/>
        </p:spPr>
      </p:pic>
      <p:sp>
        <p:nvSpPr>
          <p:cNvPr id="6" name="Солнце 5"/>
          <p:cNvSpPr/>
          <p:nvPr/>
        </p:nvSpPr>
        <p:spPr>
          <a:xfrm>
            <a:off x="7858148" y="214290"/>
            <a:ext cx="1071570" cy="107157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3571868" cy="424731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Как всегда</a:t>
            </a:r>
            <a:endParaRPr lang="ru-RU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Саша </a:t>
            </a:r>
            <a:endParaRPr lang="ru-RU" sz="54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5400" b="1" noProof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</a:t>
            </a:r>
            <a:r>
              <a:rPr lang="ru-RU" sz="5400" b="1" noProof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ано утром</a:t>
            </a:r>
            <a:endParaRPr lang="ru-RU" sz="5400" b="1" noProof="1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5400" b="1" noProof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отпра-</a:t>
            </a:r>
            <a:endParaRPr lang="ru-RU" sz="5400" b="1" noProof="1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ился на </a:t>
            </a:r>
            <a:r>
              <a:rPr lang="ru-RU" sz="5400" b="1" cap="none" spc="0" noProof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ра-</a:t>
            </a:r>
          </a:p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боту!!!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1555" y="2967335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End</a:t>
            </a:r>
            <a:r>
              <a:rPr lang="ru-RU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b="1" i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5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3714728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1555" y="2967335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End</a:t>
            </a:r>
            <a:r>
              <a:rPr lang="ru-RU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b="1" i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5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50297" y="3714728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1555" y="2967335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End</a:t>
            </a:r>
            <a:r>
              <a:rPr lang="ru-RU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b="1" i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5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14742" y="3714728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1555" y="2967335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End</a:t>
            </a:r>
            <a:r>
              <a:rPr lang="ru-RU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b="1" i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5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43370" y="3714728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1555" y="2967335"/>
            <a:ext cx="4420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End</a:t>
            </a:r>
            <a:r>
              <a:rPr lang="ru-RU" sz="6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b="1" i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 descr="в"/>
          <p:cNvSpPr>
            <a:spLocks noChangeAspect="1"/>
          </p:cNvSpPr>
          <p:nvPr/>
        </p:nvSpPr>
        <p:spPr>
          <a:xfrm>
            <a:off x="4814673" y="0"/>
            <a:ext cx="3031808" cy="648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25463" y="642918"/>
            <a:ext cx="26185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Сегодня Саша работал </a:t>
            </a:r>
          </a:p>
          <a:p>
            <a:r>
              <a:rPr lang="ru-RU" dirty="0"/>
              <a:t>б</a:t>
            </a:r>
            <a:r>
              <a:rPr lang="ru-RU" dirty="0" smtClean="0"/>
              <a:t>олее усерднее, потому</a:t>
            </a:r>
          </a:p>
          <a:p>
            <a:r>
              <a:rPr lang="ru-RU" dirty="0"/>
              <a:t>ч</a:t>
            </a:r>
            <a:r>
              <a:rPr lang="ru-RU" dirty="0" smtClean="0"/>
              <a:t>то завтра должны были</a:t>
            </a:r>
          </a:p>
          <a:p>
            <a:r>
              <a:rPr lang="ru-RU" dirty="0"/>
              <a:t>в</a:t>
            </a:r>
            <a:r>
              <a:rPr lang="ru-RU" dirty="0" smtClean="0"/>
              <a:t>ыдать зарплату.</a:t>
            </a:r>
            <a:endParaRPr lang="ru-RU" dirty="0"/>
          </a:p>
        </p:txBody>
      </p:sp>
    </p:spTree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3071802" y="1357298"/>
            <a:ext cx="2928958" cy="31432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215042" y="14285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1428728" y="471488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6215042" y="314324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0" y="207167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3286116" y="1500174"/>
            <a:ext cx="2928958" cy="31432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786578" y="14285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2714612" y="492917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6572264" y="3214686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1142976" y="2143116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4429124" y="1857364"/>
            <a:ext cx="2928958" cy="31432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929454" y="14285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3571868" y="542926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7072330" y="3429000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2500298" y="257174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-428660" y="0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-928726" y="4643446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5357818" y="2500306"/>
            <a:ext cx="2928958" cy="31432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8072462" y="64291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4500562" y="5893587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7679521" y="371475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3428992" y="314324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1214414" y="1000108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785786" y="492917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6929454" y="4071942"/>
            <a:ext cx="2928958" cy="31432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8643966" y="442913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5429256" y="300037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2143108" y="114298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1571604" y="542926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-1143040" y="3071810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блако 11"/>
          <p:cNvSpPr/>
          <p:nvPr/>
        </p:nvSpPr>
        <p:spPr>
          <a:xfrm>
            <a:off x="6715140" y="-500090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7215206" y="4286256"/>
            <a:ext cx="2928958" cy="31432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8643966" y="442913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5286380" y="3000372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блако 8"/>
          <p:cNvSpPr/>
          <p:nvPr/>
        </p:nvSpPr>
        <p:spPr>
          <a:xfrm>
            <a:off x="2143108" y="114298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лако 9"/>
          <p:cNvSpPr/>
          <p:nvPr/>
        </p:nvSpPr>
        <p:spPr>
          <a:xfrm>
            <a:off x="1571604" y="5429264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блако 10"/>
          <p:cNvSpPr/>
          <p:nvPr/>
        </p:nvSpPr>
        <p:spPr>
          <a:xfrm>
            <a:off x="-1143040" y="3071810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блако 11"/>
          <p:cNvSpPr/>
          <p:nvPr/>
        </p:nvSpPr>
        <p:spPr>
          <a:xfrm>
            <a:off x="6715140" y="-500090"/>
            <a:ext cx="2928958" cy="19288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90</Words>
  <Application>Microsoft Office PowerPoint</Application>
  <PresentationFormat>Экран (4:3)</PresentationFormat>
  <Paragraphs>30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DEmon Soft,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Раев</dc:creator>
  <cp:lastModifiedBy>Admin</cp:lastModifiedBy>
  <cp:revision>18</cp:revision>
  <dcterms:created xsi:type="dcterms:W3CDTF">2010-11-17T13:11:48Z</dcterms:created>
  <dcterms:modified xsi:type="dcterms:W3CDTF">2010-11-18T04:47:53Z</dcterms:modified>
</cp:coreProperties>
</file>