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0F7A-FA52-47F4-A4A2-CFEDFFCB95A7}" type="datetimeFigureOut">
              <a:rPr lang="ru-RU" smtClean="0"/>
              <a:pPr/>
              <a:t>01.11.2010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196D9-11F5-4753-B48C-42E1C3825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14290"/>
            <a:ext cx="42767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786190"/>
            <a:ext cx="357190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42767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714752"/>
            <a:ext cx="357190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428596" y="6858000"/>
            <a:ext cx="4276725" cy="28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85728"/>
            <a:ext cx="392909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714752"/>
            <a:ext cx="357190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0"/>
            <a:ext cx="4786346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C:\Program Files (x86)\Microsoft Office\MEDIA\CAGCAT10\j018742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857628"/>
            <a:ext cx="2786082" cy="3000372"/>
          </a:xfrm>
          <a:prstGeom prst="rect">
            <a:avLst/>
          </a:prstGeom>
          <a:noFill/>
        </p:spPr>
      </p:pic>
      <p:pic>
        <p:nvPicPr>
          <p:cNvPr id="5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214818"/>
            <a:ext cx="357190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572164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284309">
            <a:off x="3857620" y="3857628"/>
            <a:ext cx="3571900" cy="2428892"/>
          </a:xfrm>
          <a:prstGeom prst="rect">
            <a:avLst/>
          </a:prstGeom>
          <a:noFill/>
        </p:spPr>
      </p:pic>
      <p:pic>
        <p:nvPicPr>
          <p:cNvPr id="4" name="Picture 2" descr="C:\Program Files (x86)\Microsoft Office\MEDIA\CAGCAT10\j018742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491761">
            <a:off x="285720" y="3571876"/>
            <a:ext cx="2786082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Маша</cp:lastModifiedBy>
  <cp:revision>3</cp:revision>
  <dcterms:created xsi:type="dcterms:W3CDTF">2010-10-30T15:42:20Z</dcterms:created>
  <dcterms:modified xsi:type="dcterms:W3CDTF">2010-11-01T13:21:26Z</dcterms:modified>
</cp:coreProperties>
</file>