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143768" y="5429264"/>
            <a:ext cx="1285884" cy="11430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071942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071942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8000992" y="6572272"/>
            <a:ext cx="285784" cy="28572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071942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286644" y="6357958"/>
            <a:ext cx="500066" cy="50004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071942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215074" y="6286520"/>
            <a:ext cx="571504" cy="571480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071942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286380" y="6215082"/>
            <a:ext cx="642942" cy="64291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071942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572000" y="6215082"/>
            <a:ext cx="642942" cy="64291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00430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072198" y="5143512"/>
            <a:ext cx="1357322" cy="135732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00430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285984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00430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285984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апля 27"/>
          <p:cNvSpPr/>
          <p:nvPr/>
        </p:nvSpPr>
        <p:spPr>
          <a:xfrm>
            <a:off x="3143240" y="3857628"/>
            <a:ext cx="500066" cy="142876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solidFill>
              <a:srgbClr val="FFC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928926" y="3714752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flipV="1">
            <a:off x="3214678" y="3714752"/>
            <a:ext cx="61914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Скругленная соединительная линия 40"/>
          <p:cNvCxnSpPr/>
          <p:nvPr/>
        </p:nvCxnSpPr>
        <p:spPr>
          <a:xfrm>
            <a:off x="3000364" y="4000504"/>
            <a:ext cx="142876" cy="71438"/>
          </a:xfrm>
          <a:prstGeom prst="curvedConnector3">
            <a:avLst>
              <a:gd name="adj1" fmla="val 14445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00430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285984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апля 27"/>
          <p:cNvSpPr/>
          <p:nvPr/>
        </p:nvSpPr>
        <p:spPr>
          <a:xfrm>
            <a:off x="3143240" y="3857628"/>
            <a:ext cx="500066" cy="142876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solidFill>
              <a:srgbClr val="FFC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928926" y="3714752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flipV="1">
            <a:off x="3214678" y="3714752"/>
            <a:ext cx="61914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Скругленная соединительная линия 40"/>
          <p:cNvCxnSpPr/>
          <p:nvPr/>
        </p:nvCxnSpPr>
        <p:spPr>
          <a:xfrm>
            <a:off x="3000364" y="4000504"/>
            <a:ext cx="142876" cy="71438"/>
          </a:xfrm>
          <a:prstGeom prst="curvedConnector3">
            <a:avLst>
              <a:gd name="adj1" fmla="val 14445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Цилиндр 32"/>
          <p:cNvSpPr/>
          <p:nvPr/>
        </p:nvSpPr>
        <p:spPr>
          <a:xfrm>
            <a:off x="2714612" y="2857496"/>
            <a:ext cx="714380" cy="858962"/>
          </a:xfrm>
          <a:prstGeom prst="can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00430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285984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апля 27"/>
          <p:cNvSpPr/>
          <p:nvPr/>
        </p:nvSpPr>
        <p:spPr>
          <a:xfrm>
            <a:off x="3143240" y="3857628"/>
            <a:ext cx="500066" cy="142876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solidFill>
              <a:srgbClr val="FFC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928926" y="3714752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flipV="1">
            <a:off x="3214678" y="3714752"/>
            <a:ext cx="61914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Скругленная соединительная линия 40"/>
          <p:cNvCxnSpPr/>
          <p:nvPr/>
        </p:nvCxnSpPr>
        <p:spPr>
          <a:xfrm>
            <a:off x="3000364" y="4000504"/>
            <a:ext cx="142876" cy="71438"/>
          </a:xfrm>
          <a:prstGeom prst="curvedConnector3">
            <a:avLst>
              <a:gd name="adj1" fmla="val 14445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Цилиндр 32"/>
          <p:cNvSpPr/>
          <p:nvPr/>
        </p:nvSpPr>
        <p:spPr>
          <a:xfrm>
            <a:off x="2714612" y="2857496"/>
            <a:ext cx="714380" cy="858962"/>
          </a:xfrm>
          <a:prstGeom prst="can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000364" y="4357694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000364" y="457200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000364" y="478632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00364" y="528638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000364" y="550070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000364" y="5715016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00430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285984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апля 27"/>
          <p:cNvSpPr/>
          <p:nvPr/>
        </p:nvSpPr>
        <p:spPr>
          <a:xfrm>
            <a:off x="3143240" y="3857628"/>
            <a:ext cx="500066" cy="142876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solidFill>
              <a:srgbClr val="FFC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928926" y="3714752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flipV="1">
            <a:off x="3214678" y="3714752"/>
            <a:ext cx="61914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Скругленная соединительная линия 40"/>
          <p:cNvCxnSpPr/>
          <p:nvPr/>
        </p:nvCxnSpPr>
        <p:spPr>
          <a:xfrm>
            <a:off x="3000364" y="4000504"/>
            <a:ext cx="142876" cy="71438"/>
          </a:xfrm>
          <a:prstGeom prst="curvedConnector3">
            <a:avLst>
              <a:gd name="adj1" fmla="val 14445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Цилиндр 32"/>
          <p:cNvSpPr/>
          <p:nvPr/>
        </p:nvSpPr>
        <p:spPr>
          <a:xfrm>
            <a:off x="2714612" y="2857496"/>
            <a:ext cx="714380" cy="858962"/>
          </a:xfrm>
          <a:prstGeom prst="can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000364" y="4357694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000364" y="457200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000364" y="478632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00364" y="528638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000364" y="550070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000364" y="5715016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Picture 2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929198"/>
            <a:ext cx="1819275" cy="1668462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00430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285984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апля 27"/>
          <p:cNvSpPr/>
          <p:nvPr/>
        </p:nvSpPr>
        <p:spPr>
          <a:xfrm>
            <a:off x="3143240" y="3857628"/>
            <a:ext cx="500066" cy="142876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solidFill>
              <a:srgbClr val="FFC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928926" y="3714752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flipV="1">
            <a:off x="3214678" y="3714752"/>
            <a:ext cx="61914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Скругленная соединительная линия 40"/>
          <p:cNvCxnSpPr/>
          <p:nvPr/>
        </p:nvCxnSpPr>
        <p:spPr>
          <a:xfrm>
            <a:off x="3000364" y="4000504"/>
            <a:ext cx="142876" cy="71438"/>
          </a:xfrm>
          <a:prstGeom prst="curvedConnector3">
            <a:avLst>
              <a:gd name="adj1" fmla="val 14445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Цилиндр 32"/>
          <p:cNvSpPr/>
          <p:nvPr/>
        </p:nvSpPr>
        <p:spPr>
          <a:xfrm>
            <a:off x="2714612" y="2857496"/>
            <a:ext cx="714380" cy="858962"/>
          </a:xfrm>
          <a:prstGeom prst="can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000364" y="4357694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000364" y="457200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000364" y="478632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00364" y="528638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000364" y="550070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000364" y="5715016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143380"/>
            <a:ext cx="1819275" cy="1668462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00430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285984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апля 27"/>
          <p:cNvSpPr/>
          <p:nvPr/>
        </p:nvSpPr>
        <p:spPr>
          <a:xfrm>
            <a:off x="3143240" y="3857628"/>
            <a:ext cx="500066" cy="142876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solidFill>
              <a:srgbClr val="FFC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928926" y="3714752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flipV="1">
            <a:off x="3214678" y="3714752"/>
            <a:ext cx="61914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Скругленная соединительная линия 40"/>
          <p:cNvCxnSpPr/>
          <p:nvPr/>
        </p:nvCxnSpPr>
        <p:spPr>
          <a:xfrm>
            <a:off x="3000364" y="4000504"/>
            <a:ext cx="142876" cy="71438"/>
          </a:xfrm>
          <a:prstGeom prst="curvedConnector3">
            <a:avLst>
              <a:gd name="adj1" fmla="val 14445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Цилиндр 32"/>
          <p:cNvSpPr/>
          <p:nvPr/>
        </p:nvSpPr>
        <p:spPr>
          <a:xfrm>
            <a:off x="2714612" y="2857496"/>
            <a:ext cx="714380" cy="858962"/>
          </a:xfrm>
          <a:prstGeom prst="can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000364" y="4357694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000364" y="457200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000364" y="478632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00364" y="528638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000364" y="550070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000364" y="5715016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5189538"/>
            <a:ext cx="1819275" cy="1668462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85722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00298" y="4143380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4612" y="3500438"/>
            <a:ext cx="714380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571868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14546" y="4357694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00430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285984" y="6357958"/>
            <a:ext cx="357190" cy="35716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апля 27"/>
          <p:cNvSpPr/>
          <p:nvPr/>
        </p:nvSpPr>
        <p:spPr>
          <a:xfrm>
            <a:off x="3143240" y="3857628"/>
            <a:ext cx="500066" cy="142876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solidFill>
              <a:srgbClr val="FFC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928926" y="3714752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flipV="1">
            <a:off x="3214678" y="3714752"/>
            <a:ext cx="61914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Скругленная соединительная линия 40"/>
          <p:cNvCxnSpPr/>
          <p:nvPr/>
        </p:nvCxnSpPr>
        <p:spPr>
          <a:xfrm>
            <a:off x="3000364" y="4000504"/>
            <a:ext cx="142876" cy="71438"/>
          </a:xfrm>
          <a:prstGeom prst="curvedConnector3">
            <a:avLst>
              <a:gd name="adj1" fmla="val 14445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Цилиндр 32"/>
          <p:cNvSpPr/>
          <p:nvPr/>
        </p:nvSpPr>
        <p:spPr>
          <a:xfrm>
            <a:off x="2714612" y="2857496"/>
            <a:ext cx="714380" cy="858962"/>
          </a:xfrm>
          <a:prstGeom prst="can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000364" y="4357694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000364" y="457200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000364" y="478632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00364" y="5286388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000364" y="5500702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000364" y="5715016"/>
            <a:ext cx="142876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5072074"/>
            <a:ext cx="1819275" cy="1668462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4098" name="Picture 2" descr="C:\Program Files\Microsoft Office\MEDIA\CAGCAT10\j018329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071546"/>
            <a:ext cx="1724025" cy="1849438"/>
          </a:xfrm>
          <a:prstGeom prst="rect">
            <a:avLst/>
          </a:prstGeom>
          <a:noFill/>
        </p:spPr>
      </p:pic>
      <p:sp>
        <p:nvSpPr>
          <p:cNvPr id="42" name="Прямоугольник 41"/>
          <p:cNvSpPr/>
          <p:nvPr/>
        </p:nvSpPr>
        <p:spPr>
          <a:xfrm>
            <a:off x="2500298" y="500042"/>
            <a:ext cx="5000660" cy="120908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 Новым годом!!!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143504" y="5072074"/>
            <a:ext cx="1571636" cy="150019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143372" y="4857760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072330" y="6143644"/>
            <a:ext cx="785818" cy="714356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500826" y="6072206"/>
            <a:ext cx="857256" cy="785794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572132" y="6000768"/>
            <a:ext cx="928694" cy="8572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0A128C"/>
            </a:gs>
            <a:gs pos="70000">
              <a:schemeClr val="tx2">
                <a:lumMod val="75000"/>
              </a:schemeClr>
            </a:gs>
            <a:gs pos="8800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есяц 4"/>
          <p:cNvSpPr/>
          <p:nvPr/>
        </p:nvSpPr>
        <p:spPr>
          <a:xfrm>
            <a:off x="1214414" y="785794"/>
            <a:ext cx="1214446" cy="1500198"/>
          </a:xfrm>
          <a:prstGeom prst="moon">
            <a:avLst/>
          </a:prstGeom>
          <a:solidFill>
            <a:srgbClr val="FFFF00"/>
          </a:solidFill>
          <a:scene3d>
            <a:camera prst="orthographicFront">
              <a:rot lat="20399999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571868" y="78579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929190" y="50004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4071934" y="135729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429388" y="42860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000100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24" y="242886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6286512" y="178592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643174" y="150017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571736" y="285728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8286776" y="85723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715008" y="1142984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7715272" y="1928802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4429124" y="214311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071934" y="35716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7358082" y="714356"/>
            <a:ext cx="142876" cy="142876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43108" y="4929198"/>
            <a:ext cx="1857388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429124" y="5857892"/>
            <a:ext cx="1143008" cy="1000108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66</TotalTime>
  <Words>4</Words>
  <PresentationFormat>Экран (4:3)</PresentationFormat>
  <Paragraphs>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9</cp:revision>
  <dcterms:modified xsi:type="dcterms:W3CDTF">2010-11-18T04:49:35Z</dcterms:modified>
</cp:coreProperties>
</file>