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70" r:id="rId14"/>
    <p:sldId id="271" r:id="rId15"/>
    <p:sldId id="272" r:id="rId16"/>
    <p:sldId id="273" r:id="rId17"/>
    <p:sldId id="274" r:id="rId18"/>
    <p:sldId id="275" r:id="rId19"/>
    <p:sldId id="283" r:id="rId20"/>
    <p:sldId id="276" r:id="rId21"/>
    <p:sldId id="277" r:id="rId22"/>
    <p:sldId id="278" r:id="rId23"/>
    <p:sldId id="279" r:id="rId24"/>
    <p:sldId id="280" r:id="rId25"/>
    <p:sldId id="281" r:id="rId26"/>
    <p:sldId id="26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3399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94" autoAdjust="0"/>
    <p:restoredTop sz="94687" autoAdjust="0"/>
  </p:normalViewPr>
  <p:slideViewPr>
    <p:cSldViewPr>
      <p:cViewPr varScale="1">
        <p:scale>
          <a:sx n="77" d="100"/>
          <a:sy n="77" d="100"/>
        </p:scale>
        <p:origin x="-5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087FB-6344-4C9E-A434-28108EF0BB61}" type="datetimeFigureOut">
              <a:rPr lang="ru-RU" smtClean="0"/>
              <a:pPr/>
              <a:t>18.11.2010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CAE32-C590-4A32-9D94-D43756DBB1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2CA61-DEA3-4540-9CB8-CF4442CF74E2}" type="datetimeFigureOut">
              <a:rPr lang="ru-RU" smtClean="0"/>
              <a:pPr/>
              <a:t>18.11.2010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4C69D-B054-4ECE-BDC1-A655F153C9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8218-9140-4929-A3B3-607DEBB45B1F}" type="datetimeFigureOut">
              <a:rPr lang="ru-RU" smtClean="0"/>
              <a:pPr/>
              <a:t>18.11.2010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11E4-10BA-456B-938A-358B3FF70B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8218-9140-4929-A3B3-607DEBB45B1F}" type="datetimeFigureOut">
              <a:rPr lang="ru-RU" smtClean="0"/>
              <a:pPr/>
              <a:t>18.11.2010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11E4-10BA-456B-938A-358B3FF70B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8218-9140-4929-A3B3-607DEBB45B1F}" type="datetimeFigureOut">
              <a:rPr lang="ru-RU" smtClean="0"/>
              <a:pPr/>
              <a:t>18.11.2010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11E4-10BA-456B-938A-358B3FF70B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8218-9140-4929-A3B3-607DEBB45B1F}" type="datetimeFigureOut">
              <a:rPr lang="ru-RU" smtClean="0"/>
              <a:pPr/>
              <a:t>18.11.2010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11E4-10BA-456B-938A-358B3FF70B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8218-9140-4929-A3B3-607DEBB45B1F}" type="datetimeFigureOut">
              <a:rPr lang="ru-RU" smtClean="0"/>
              <a:pPr/>
              <a:t>18.11.2010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11E4-10BA-456B-938A-358B3FF70B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8218-9140-4929-A3B3-607DEBB45B1F}" type="datetimeFigureOut">
              <a:rPr lang="ru-RU" smtClean="0"/>
              <a:pPr/>
              <a:t>18.11.2010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11E4-10BA-456B-938A-358B3FF70B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8218-9140-4929-A3B3-607DEBB45B1F}" type="datetimeFigureOut">
              <a:rPr lang="ru-RU" smtClean="0"/>
              <a:pPr/>
              <a:t>18.11.2010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11E4-10BA-456B-938A-358B3FF70B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8218-9140-4929-A3B3-607DEBB45B1F}" type="datetimeFigureOut">
              <a:rPr lang="ru-RU" smtClean="0"/>
              <a:pPr/>
              <a:t>18.11.2010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11E4-10BA-456B-938A-358B3FF70B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8218-9140-4929-A3B3-607DEBB45B1F}" type="datetimeFigureOut">
              <a:rPr lang="ru-RU" smtClean="0"/>
              <a:pPr/>
              <a:t>18.11.2010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11E4-10BA-456B-938A-358B3FF70B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8218-9140-4929-A3B3-607DEBB45B1F}" type="datetimeFigureOut">
              <a:rPr lang="ru-RU" smtClean="0"/>
              <a:pPr/>
              <a:t>18.11.2010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11E4-10BA-456B-938A-358B3FF70B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8218-9140-4929-A3B3-607DEBB45B1F}" type="datetimeFigureOut">
              <a:rPr lang="ru-RU" smtClean="0"/>
              <a:pPr/>
              <a:t>18.11.2010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47811E4-10BA-456B-938A-358B3FF70B6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9A8218-9140-4929-A3B3-607DEBB45B1F}" type="datetimeFigureOut">
              <a:rPr lang="ru-RU" smtClean="0"/>
              <a:pPr/>
              <a:t>18.11.2010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7811E4-10BA-456B-938A-358B3FF70B69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Programs\&#1044;&#1080;&#1072;&#1085;&#1080;&#1085;&#1099;%20&#1087;&#1088;&#1086;&#1075;&#1088;&#1072;&#1084;&#1084;&#1099;\&#1072;&#1085;&#1075;&#1077;&#1083;2.mp3" TargetMode="External"/><Relationship Id="rId1" Type="http://schemas.openxmlformats.org/officeDocument/2006/relationships/audio" Target="file:///D:\&#1052;&#1091;&#1079;&#1099;&#1082;&#1072;\&#1088;&#1072;&#1079;&#1085;&#1086;&#1077;\&#1072;&#1085;&#1075;&#1077;&#1083;2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ангел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428660" y="785794"/>
            <a:ext cx="304800" cy="3048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Ангелы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3768" y="3214686"/>
            <a:ext cx="709482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из нас немножечко</a:t>
            </a:r>
          </a:p>
          <a:p>
            <a:pPr algn="ctr"/>
            <a:r>
              <a:rPr lang="ru-RU" sz="3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ангел!!!      </a:t>
            </a:r>
            <a:endParaRPr lang="ru-RU" sz="32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ангел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1143040" y="0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238596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  <p:transition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wwwlunareginacomwallpapers2005wall75jpg-hot-girls-cute-Anime-angel-sad_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 advClick="0" advTm="3000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x_0e862bf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Click="0" advTm="3000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23bc0_83252f60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"/>
            <a:ext cx="5715007" cy="6857999"/>
          </a:xfrm>
        </p:spPr>
      </p:pic>
    </p:spTree>
  </p:cSld>
  <p:clrMapOvr>
    <a:masterClrMapping/>
  </p:clrMapOvr>
  <p:transition spd="med" advClick="0" advTm="3000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</p:cSld>
  <p:clrMapOvr>
    <a:masterClrMapping/>
  </p:clrMapOvr>
  <p:transition spd="med" advClick="0" advTm="3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59bed68-9d96-ca4c-ffa4-867e627b7d2d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</p:cSld>
  <p:clrMapOvr>
    <a:masterClrMapping/>
  </p:clrMapOvr>
  <p:transition spd="med" advClick="0" advTm="30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7524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 spd="med" advClick="0" advTm="3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8692000-7ecb-9e83-1df6-501f623ccc5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2907" y="1"/>
            <a:ext cx="9286908" cy="6858000"/>
          </a:xfrm>
        </p:spPr>
      </p:pic>
    </p:spTree>
  </p:cSld>
  <p:clrMapOvr>
    <a:masterClrMapping/>
  </p:clrMapOvr>
  <p:transition spd="med" advClick="0" advTm="3000"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7148016_131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 spd="med" advClick="0" advTm="3000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лнце 5"/>
          <p:cNvSpPr/>
          <p:nvPr/>
        </p:nvSpPr>
        <p:spPr>
          <a:xfrm>
            <a:off x="7715272" y="214290"/>
            <a:ext cx="1214446" cy="1000132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17224244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571612"/>
            <a:ext cx="642942" cy="642942"/>
          </a:xfrm>
          <a:prstGeom prst="rect">
            <a:avLst/>
          </a:prstGeom>
        </p:spPr>
      </p:pic>
      <p:pic>
        <p:nvPicPr>
          <p:cNvPr id="10" name="Рисунок 9" descr="18893615_5428713_225692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00098" y="2000250"/>
            <a:ext cx="4476750" cy="485775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x_420e50a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82960"/>
          </a:xfrm>
        </p:spPr>
      </p:pic>
      <p:sp>
        <p:nvSpPr>
          <p:cNvPr id="5" name="Прямоугольник 4"/>
          <p:cNvSpPr/>
          <p:nvPr/>
        </p:nvSpPr>
        <p:spPr>
          <a:xfrm>
            <a:off x="2247625" y="0"/>
            <a:ext cx="68963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Некоторые ангелы</a:t>
            </a:r>
            <a:endParaRPr lang="en-US" sz="5400" b="1" i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весёлые!!!</a:t>
            </a:r>
            <a:endParaRPr lang="ru-RU" sz="5400" b="1" i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33687498_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</p:cSld>
  <p:clrMapOvr>
    <a:masterClrMapping/>
  </p:clrMapOvr>
  <p:transition spd="med" advClick="0" advTm="3000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70555691_1202222817_1186730576_angel_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</p:spPr>
      </p:pic>
      <p:pic>
        <p:nvPicPr>
          <p:cNvPr id="5" name="Содержимое 3" descr="hhh2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0"/>
            <a:ext cx="4643438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74267965_0_349e_d6b97ebe_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ngel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Click="0" advTm="3000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a9eba6773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 spd="med" advClick="0" advTm="3000">
    <p:cover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irl_0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 spd="med" advClick="0" advTm="3000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7851648" cy="1828800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Вот такие вот ангелы!</a:t>
            </a:r>
            <a:endParaRPr lang="ru-RU" sz="4400" i="1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071678"/>
            <a:ext cx="7854696" cy="1752600"/>
          </a:xfrm>
        </p:spPr>
        <p:txBody>
          <a:bodyPr/>
          <a:lstStyle/>
          <a:p>
            <a:r>
              <a:rPr lang="ru-RU" b="1" i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Верьте в ангелов и тогда они  будут больше улыбаться!!!</a:t>
            </a:r>
            <a:endParaRPr lang="ru-RU" b="1" i="1" dirty="0">
              <a:ln>
                <a:solidFill>
                  <a:schemeClr val="tx1">
                    <a:lumMod val="50000"/>
                  </a:schemeClr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000504"/>
            <a:ext cx="4170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Создатели:</a:t>
            </a:r>
            <a:endParaRPr lang="ru-RU" sz="5400" b="1" i="1" cap="none" spc="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80713" y="4929198"/>
            <a:ext cx="375974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ln w="3155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Раева Диана </a:t>
            </a:r>
          </a:p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6Б</a:t>
            </a:r>
            <a:endParaRPr lang="ru-RU" sz="4400" b="1" i="1" cap="none" spc="0" dirty="0">
              <a:ln w="3155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6a947b6008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4612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2649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i="1" spc="1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 некоторые </a:t>
            </a:r>
          </a:p>
          <a:p>
            <a:pPr algn="ctr"/>
            <a:r>
              <a:rPr lang="ru-RU" sz="4400" b="1" i="1" spc="1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r>
              <a:rPr lang="ru-RU" sz="4400" b="1" i="1" cap="none" spc="1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рустные!!!</a:t>
            </a:r>
            <a:endParaRPr lang="ru-RU" sz="4400" b="1" i="1" cap="none" spc="150" dirty="0">
              <a:ln w="11430">
                <a:solidFill>
                  <a:schemeClr val="accent1">
                    <a:lumMod val="75000"/>
                  </a:schemeClr>
                </a:solidFill>
              </a:ln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_d913_b56df975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253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3269" y="0"/>
            <a:ext cx="806663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Ангелы-это</a:t>
            </a:r>
            <a:r>
              <a:rPr lang="ru-RU" sz="4000" b="1" i="1" dirty="0" smtClean="0">
                <a:ln w="900" cmpd="sng">
                  <a:solidFill>
                    <a:srgbClr val="00B0F0">
                      <a:alpha val="55000"/>
                    </a:srgb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b="1" i="1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божественные</a:t>
            </a:r>
          </a:p>
          <a:p>
            <a:pPr algn="ctr"/>
            <a:r>
              <a:rPr lang="ru-RU" sz="4000" b="1" i="1" dirty="0" smtClean="0">
                <a:ln w="900" cmpd="sng">
                  <a:solidFill>
                    <a:srgbClr val="00B0F0">
                      <a:alpha val="55000"/>
                    </a:srgb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b="1" i="1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существа!!!</a:t>
            </a:r>
          </a:p>
          <a:p>
            <a:pPr algn="ctr"/>
            <a:endParaRPr lang="ru-RU" sz="4000" b="1" i="1" cap="none" spc="0" dirty="0">
              <a:ln w="900" cmpd="sng">
                <a:solidFill>
                  <a:srgbClr val="00B0F0">
                    <a:alpha val="55000"/>
                  </a:srgb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5000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468bf209-8f89-fd40-ff3d-552c70cbf50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57254" y="0"/>
            <a:ext cx="9501254" cy="70009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4328658"/>
            <a:ext cx="7487947" cy="2529342"/>
          </a:xfrm>
          <a:prstGeom prst="rect">
            <a:avLst/>
          </a:prstGeom>
          <a:noFill/>
          <a:ln>
            <a:noFill/>
          </a:ln>
        </p:spPr>
        <p:txBody>
          <a:bodyPr wrap="none" lIns="91440" tIns="0" rIns="91440" bIns="0" numCol="1" spcCol="0" anchor="b" anchorCtr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i="1" dirty="0" smtClean="0">
                <a:ln w="50800"/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</a:rPr>
              <a:t>Но</a:t>
            </a:r>
            <a:r>
              <a:rPr lang="ru-RU" sz="5400" b="1" dirty="0" smtClean="0">
                <a:ln w="50800"/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</a:rPr>
              <a:t> </a:t>
            </a:r>
            <a:r>
              <a:rPr lang="ru-RU" sz="4000" b="1" i="1" dirty="0" smtClean="0">
                <a:ln w="50800"/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</a:rPr>
              <a:t>некоторые</a:t>
            </a:r>
            <a:r>
              <a:rPr lang="ru-RU" sz="5400" b="1" dirty="0" smtClean="0">
                <a:ln w="50800"/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</a:rPr>
              <a:t> </a:t>
            </a:r>
            <a:r>
              <a:rPr lang="ru-RU" sz="4000" b="1" i="1" dirty="0" smtClean="0">
                <a:ln w="50800"/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</a:rPr>
              <a:t>ангелы</a:t>
            </a:r>
            <a:r>
              <a:rPr lang="ru-RU" sz="5400" b="1" dirty="0" smtClean="0">
                <a:ln w="50800"/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ru-RU" sz="4000" b="1" i="1" dirty="0" smtClean="0">
                <a:ln w="50800"/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</a:rPr>
              <a:t>имеют</a:t>
            </a:r>
            <a:r>
              <a:rPr lang="ru-RU" sz="5400" b="1" i="1" dirty="0" smtClean="0">
                <a:ln w="50800"/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</a:rPr>
              <a:t> </a:t>
            </a:r>
            <a:r>
              <a:rPr lang="ru-RU" sz="4400" b="1" i="1" dirty="0" smtClean="0">
                <a:ln w="50800"/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</a:rPr>
              <a:t>черные</a:t>
            </a:r>
            <a:r>
              <a:rPr lang="ru-RU" sz="5400" b="1" i="1" dirty="0" smtClean="0">
                <a:ln w="50800"/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</a:rPr>
              <a:t> </a:t>
            </a:r>
            <a:r>
              <a:rPr lang="ru-RU" sz="4400" b="1" i="1" dirty="0" smtClean="0">
                <a:ln w="50800"/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крылья</a:t>
            </a:r>
            <a:r>
              <a:rPr lang="ru-RU" sz="5400" b="1" i="1" dirty="0" smtClean="0">
                <a:ln w="50800"/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</a:rPr>
              <a:t>!</a:t>
            </a:r>
            <a:endParaRPr lang="ru-RU" sz="5400" b="1" i="1" dirty="0" smtClean="0">
              <a:ln w="50800">
                <a:solidFill>
                  <a:schemeClr val="bg1"/>
                </a:solidFill>
              </a:ln>
              <a:effectLst>
                <a:glow rad="101600">
                  <a:schemeClr val="bg1">
                    <a:lumMod val="95000"/>
                    <a:lumOff val="5000"/>
                    <a:alpha val="60000"/>
                  </a:schemeClr>
                </a:glow>
              </a:effectLst>
            </a:endParaRPr>
          </a:p>
          <a:p>
            <a:pPr algn="ctr"/>
            <a:endParaRPr lang="ru-RU" sz="5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5000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716949x2hs79dv8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 advClick="0" advTm="3000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654370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spd="med" advClick="0" advTm="3000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47893890-2bc6-dc95-c1d3-476cea8a39c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Click="0" advTm="3000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ef238e503fee503d63befa9de6c8f9e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Click="0" advTm="3000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330</TotalTime>
  <Words>49</Words>
  <Application>Microsoft Office PowerPoint</Application>
  <PresentationFormat>Экран (4:3)</PresentationFormat>
  <Paragraphs>16</Paragraphs>
  <Slides>26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Ангелы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Вот такие вот ангелы!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Ангелы</dc:title>
  <dc:creator>Admin</dc:creator>
  <cp:lastModifiedBy>Admin</cp:lastModifiedBy>
  <cp:revision>34</cp:revision>
  <dcterms:created xsi:type="dcterms:W3CDTF">2010-11-02T12:21:32Z</dcterms:created>
  <dcterms:modified xsi:type="dcterms:W3CDTF">2010-11-18T04:57:35Z</dcterms:modified>
</cp:coreProperties>
</file>